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8229600" cy="8229600"/>
          </a:xfrm>
          <a:prstGeom prst="ellipse">
            <a:avLst/>
          </a:prstGeom>
          <a:solidFill>
            <a:srgbClr val="7C3AED">
              <a:alpha val="35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3657600"/>
            <a:ext cx="6400800" cy="6400800"/>
          </a:xfrm>
          <a:prstGeom prst="ellipse">
            <a:avLst/>
          </a:prstGeom>
          <a:solidFill>
            <a:srgbClr val="06B6D4">
              <a:alpha val="2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INTERNAL SEMINAR · 2026.05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0" b="1" i="1" dirty="0">
                <a:solidFill>
                  <a:srgbClr val="FFFFFF"/>
                </a:solidFill>
              </a:rPr>
              <a:t>1 hour</a:t>
            </a:r>
            <a:endParaRPr lang="en-US" sz="9000" dirty="0"/>
          </a:p>
        </p:txBody>
      </p:sp>
      <p:sp>
        <p:nvSpPr>
          <p:cNvPr id="6" name="Text 4"/>
          <p:cNvSpPr/>
          <p:nvPr/>
        </p:nvSpPr>
        <p:spPr>
          <a:xfrm>
            <a:off x="457200" y="246888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0" b="1" i="1" dirty="0">
                <a:solidFill>
                  <a:srgbClr val="06B6D4"/>
                </a:solidFill>
              </a:rPr>
              <a:t>→ 5 minutes.</a:t>
            </a:r>
            <a:endParaRPr lang="en-US" sz="9000" dirty="0"/>
          </a:p>
        </p:txBody>
      </p:sp>
      <p:sp>
        <p:nvSpPr>
          <p:cNvPr id="7" name="Shape 5"/>
          <p:cNvSpPr/>
          <p:nvPr/>
        </p:nvSpPr>
        <p:spPr>
          <a:xfrm>
            <a:off x="457200" y="4023360"/>
            <a:ext cx="7315200" cy="2011680"/>
          </a:xfrm>
          <a:prstGeom prst="rect">
            <a:avLst/>
          </a:prstGeom>
          <a:solidFill>
            <a:srgbClr val="FFFFFF">
              <a:alpha val="8000"/>
            </a:srgbClr>
          </a:solidFill>
          <a:ln w="6350">
            <a:solidFill>
              <a:srgbClr val="67E8F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420624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ChatGPT·Claude로 업무 자동화하기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731520" y="4800600"/>
            <a:ext cx="6766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실무에서 가장 자주 마주하는 7가지 작업을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731520" y="5166360"/>
            <a:ext cx="6766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AI 도구로 자동화하는 방법을 함께 살펴봅니다.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562356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57607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06B6D4"/>
                </a:solidFill>
              </a:rPr>
              <a:t>발표자 · 이서준 · SwiftStack Studio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743200" y="-2743200"/>
            <a:ext cx="9144000" cy="91440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7315200" cy="7315200"/>
          </a:xfrm>
          <a:prstGeom prst="ellipse">
            <a:avLst/>
          </a:prstGeom>
          <a:solidFill>
            <a:srgbClr val="06B6D4">
              <a:alpha val="25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0" b="1" i="1" dirty="0">
                <a:solidFill>
                  <a:srgbClr val="FFFFFF"/>
                </a:solidFill>
              </a:rPr>
              <a:t>Q &amp; A</a:t>
            </a:r>
            <a:endParaRPr lang="en-US" sz="13000" dirty="0"/>
          </a:p>
        </p:txBody>
      </p:sp>
      <p:sp>
        <p:nvSpPr>
          <p:cNvPr id="5" name="Text 3"/>
          <p:cNvSpPr/>
          <p:nvPr/>
        </p:nvSpPr>
        <p:spPr>
          <a:xfrm>
            <a:off x="457200" y="3108960"/>
            <a:ext cx="10972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0" b="1" i="1" dirty="0">
                <a:solidFill>
                  <a:srgbClr val="06B6D4"/>
                </a:solidFill>
              </a:rPr>
              <a:t>Thank You.</a:t>
            </a:r>
            <a:endParaRPr lang="en-US" sz="10000" dirty="0"/>
          </a:p>
        </p:txBody>
      </p:sp>
      <p:sp>
        <p:nvSpPr>
          <p:cNvPr id="6" name="Text 4"/>
          <p:cNvSpPr/>
          <p:nvPr/>
        </p:nvSpPr>
        <p:spPr>
          <a:xfrm>
            <a:off x="457200" y="49377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이서준 · SwiftStack Studio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57200" y="54864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</a:rPr>
              <a:t>hello@swiftstack.studio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57200" y="60350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자료 다운로드 · slido.com/aio-seminar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02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ABOUT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발표자 소개.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457200" y="3017520"/>
            <a:ext cx="1828800" cy="1828800"/>
          </a:xfrm>
          <a:prstGeom prst="ellipse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017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0" b="1" i="1" dirty="0">
                <a:solidFill>
                  <a:srgbClr val="67E8F9"/>
                </a:solidFill>
              </a:rPr>
              <a:t>J</a:t>
            </a:r>
            <a:endParaRPr lang="en-US" sz="10000" dirty="0"/>
          </a:p>
        </p:txBody>
      </p:sp>
      <p:sp>
        <p:nvSpPr>
          <p:cNvPr id="7" name="Text 5"/>
          <p:cNvSpPr/>
          <p:nvPr/>
        </p:nvSpPr>
        <p:spPr>
          <a:xfrm>
            <a:off x="2743200" y="31089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이서준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743200" y="37490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06B6D4"/>
                </a:solidFill>
              </a:rPr>
              <a:t>SwiftStack Studio · Founder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43200" y="4251960"/>
            <a:ext cx="18288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0" y="44348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7D2FE"/>
                </a:solidFill>
              </a:rPr>
              <a:t>· 5년 풀스택 + 3년 AI 자동화 경험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743200" y="4846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7D2FE"/>
                </a:solidFill>
              </a:rPr>
              <a:t>· Claude Code · n8n · Zapier 일상 사용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743200" y="52578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</a:rPr>
              <a:t>· 자동화로 주 평균 12시간 업무 단축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03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FFFFFF"/>
                </a:solidFill>
              </a:rPr>
              <a:t>매일 반복하는 7가지.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301752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31546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94360" y="35661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이메일 답장 작성·정리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337560" y="301752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31546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74720" y="35661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회의록 요약·액션 아이템 추출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217920" y="301752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55080" y="31546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355080" y="35661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엑셀 데이터 가공·시각화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9098280" y="301752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235440" y="31546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04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235440" y="356616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자료 조사·요약·번역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457200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709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05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94360" y="51206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보고서·기획서 초안 작성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337560" y="457200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0" y="4709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06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3474720" y="51206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반복 데이터 입력·전환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6217920" y="4572000"/>
            <a:ext cx="2697480" cy="13716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55080" y="4709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6B6D4"/>
                </a:solidFill>
              </a:rPr>
              <a:t>07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6355080" y="5120640"/>
            <a:ext cx="2423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고객 응대 1차 답변 작성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04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SOLUTION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FFFFFF"/>
                </a:solidFill>
              </a:rPr>
              <a:t>AI 자동화 3단계.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457200" y="2926080"/>
            <a:ext cx="3749040" cy="338328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10896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67E8F9"/>
                </a:solidFill>
              </a:rPr>
              <a:t>01</a:t>
            </a:r>
            <a:endParaRPr lang="en-US" sz="6000" dirty="0"/>
          </a:p>
        </p:txBody>
      </p:sp>
      <p:sp>
        <p:nvSpPr>
          <p:cNvPr id="9" name="Text 7"/>
          <p:cNvSpPr/>
          <p:nvPr/>
        </p:nvSpPr>
        <p:spPr>
          <a:xfrm>
            <a:off x="640080" y="4206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6B6D4"/>
                </a:solidFill>
              </a:rPr>
              <a:t>TEMPLATE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461772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480060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반복 패턴을 프롬프트로.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343400" y="2926080"/>
            <a:ext cx="3749040" cy="3383280"/>
          </a:xfrm>
          <a:prstGeom prst="rect">
            <a:avLst/>
          </a:prstGeom>
          <a:solidFill>
            <a:srgbClr val="7C3AED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26280" y="310896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67E8F9"/>
                </a:solidFill>
              </a:rPr>
              <a:t>02</a:t>
            </a:r>
            <a:endParaRPr lang="en-US" sz="6000" dirty="0"/>
          </a:p>
        </p:txBody>
      </p:sp>
      <p:sp>
        <p:nvSpPr>
          <p:cNvPr id="14" name="Text 12"/>
          <p:cNvSpPr/>
          <p:nvPr/>
        </p:nvSpPr>
        <p:spPr>
          <a:xfrm>
            <a:off x="4526280" y="4206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6B6D4"/>
                </a:solidFill>
              </a:rPr>
              <a:t>TOOL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26280" y="461772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26280" y="480060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ChatGPT·Claude·n8n 활용.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0" y="2926080"/>
            <a:ext cx="3749040" cy="338328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0" y="310896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67E8F9"/>
                </a:solidFill>
              </a:rPr>
              <a:t>03</a:t>
            </a:r>
            <a:endParaRPr lang="en-US" sz="6000" dirty="0"/>
          </a:p>
        </p:txBody>
      </p:sp>
      <p:sp>
        <p:nvSpPr>
          <p:cNvPr id="19" name="Text 17"/>
          <p:cNvSpPr/>
          <p:nvPr/>
        </p:nvSpPr>
        <p:spPr>
          <a:xfrm>
            <a:off x="8412480" y="42062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06B6D4"/>
                </a:solidFill>
              </a:rPr>
              <a:t>TRANSFORM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8412480" y="4617720"/>
            <a:ext cx="1371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4800600"/>
            <a:ext cx="33832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C7D2FE"/>
                </a:solidFill>
              </a:rPr>
              <a:t>사람은 검토만, 결과 5분 안에.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05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TOOL #1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FFFFFF"/>
                </a:solidFill>
              </a:rPr>
              <a:t>ChatGPT</a:t>
            </a:r>
            <a:endParaRPr lang="en-US" sz="11000" dirty="0"/>
          </a:p>
        </p:txBody>
      </p:sp>
      <p:sp>
        <p:nvSpPr>
          <p:cNvPr id="5" name="Shape 3"/>
          <p:cNvSpPr/>
          <p:nvPr/>
        </p:nvSpPr>
        <p:spPr>
          <a:xfrm>
            <a:off x="457200" y="338328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5661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7D2FE"/>
                </a:solidFill>
              </a:rPr>
              <a:t>일반 텍스트 작업의 만능 도구.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3749040" cy="18288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이메일 답장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6B6D4"/>
                </a:solidFill>
              </a:rPr>
              <a:t>5분 → 30초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343400" y="4297680"/>
            <a:ext cx="3749040" cy="18288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회의록 요약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262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6B6D4"/>
                </a:solidFill>
              </a:rPr>
              <a:t>20분 → 2분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8229600" y="4297680"/>
            <a:ext cx="3749040" cy="18288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보고서 초안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6B6D4"/>
                </a:solidFill>
              </a:rPr>
              <a:t>60분 → 5분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06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TOOL #2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FFFFFF"/>
                </a:solidFill>
              </a:rPr>
              <a:t>Claude.</a:t>
            </a:r>
            <a:endParaRPr lang="en-US" sz="11000" dirty="0"/>
          </a:p>
        </p:txBody>
      </p:sp>
      <p:sp>
        <p:nvSpPr>
          <p:cNvPr id="5" name="Shape 3"/>
          <p:cNvSpPr/>
          <p:nvPr/>
        </p:nvSpPr>
        <p:spPr>
          <a:xfrm>
            <a:off x="457200" y="338328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35661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7D2FE"/>
                </a:solidFill>
              </a:rPr>
              <a:t>긴 문서·코드·복잡한 분석에 강함.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3749040" cy="1828800"/>
          </a:xfrm>
          <a:prstGeom prst="rect">
            <a:avLst/>
          </a:prstGeom>
          <a:solidFill>
            <a:srgbClr val="7C3AED">
              <a:alpha val="70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긴 자료 분석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A78BFA"/>
                </a:solidFill>
              </a:rPr>
              <a:t>PDF 100p → 핵심 1p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4343400" y="4297680"/>
            <a:ext cx="3749040" cy="1828800"/>
          </a:xfrm>
          <a:prstGeom prst="rect">
            <a:avLst/>
          </a:prstGeom>
          <a:solidFill>
            <a:srgbClr val="7C3AED">
              <a:alpha val="70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코드 작성·리뷰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262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A78BFA"/>
                </a:solidFill>
              </a:rPr>
              <a:t>Claude Code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8229600" y="4297680"/>
            <a:ext cx="3749040" cy="1828800"/>
          </a:xfrm>
          <a:prstGeom prst="rect">
            <a:avLst/>
          </a:prstGeom>
          <a:solidFill>
            <a:srgbClr val="7C3AED">
              <a:alpha val="70000"/>
            </a:srgbClr>
          </a:solidFill>
          <a:ln w="6350">
            <a:solidFill>
              <a:srgbClr val="A78BF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0" y="4480560"/>
            <a:ext cx="3383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프로젝트 기획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412480" y="502920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i="1" dirty="0">
                <a:solidFill>
                  <a:srgbClr val="A78BFA"/>
                </a:solidFill>
              </a:rPr>
              <a:t>Q&amp;A 형식 협업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07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REAL CASE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매주 월요일 주간 보고.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25603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6B6D4"/>
                </a:solidFill>
              </a:rPr>
              <a:t>BEFORE 60분  →  AFTER 5분.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457200" y="3474720"/>
            <a:ext cx="5486400" cy="2743200"/>
          </a:xfrm>
          <a:prstGeom prst="rect">
            <a:avLst/>
          </a:prstGeom>
          <a:solidFill>
            <a:srgbClr val="1E1B4B">
              <a:alpha val="70000"/>
            </a:srgbClr>
          </a:solidFill>
          <a:ln w="6350">
            <a:solidFill>
              <a:srgbClr val="6474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4748B"/>
                </a:solidFill>
              </a:rPr>
              <a:t>BEFORE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40080" y="40233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· 한 주 데이터 일일이 확인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438912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· 슬라이드 직접 만들기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47548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7D2FE"/>
                </a:solidFill>
              </a:rPr>
              <a:t>· 인사이트 직접 작성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557784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64748B"/>
                </a:solidFill>
              </a:rPr>
              <a:t>· 60분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400800" y="3474720"/>
            <a:ext cx="5303520" cy="2743200"/>
          </a:xfrm>
          <a:prstGeom prst="rect">
            <a:avLst/>
          </a:prstGeom>
          <a:solidFill>
            <a:srgbClr val="06B6D4">
              <a:alpha val="85000"/>
            </a:srgbClr>
          </a:solidFill>
          <a:ln w="6350">
            <a:solidFill>
              <a:srgbClr val="67E8F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0" y="36576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67E8F9"/>
                </a:solidFill>
              </a:rPr>
              <a:t>AFTER (with AI)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583680" y="402336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· n8n: 데이터 자동 수집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583680" y="43891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· Claude: 인사이트 추출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583680" y="47548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· 슬라이드 자동 생성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583680" y="5577840"/>
            <a:ext cx="4937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i="1" dirty="0">
                <a:solidFill>
                  <a:srgbClr val="06B6D4"/>
                </a:solidFill>
              </a:rPr>
              <a:t>· 5분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7 / 10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2743200"/>
            <a:ext cx="7315200" cy="7315200"/>
          </a:xfrm>
          <a:prstGeom prst="ellipse">
            <a:avLst/>
          </a:prstGeom>
          <a:solidFill>
            <a:srgbClr val="7C3AED">
              <a:alpha val="30000"/>
            </a:srgbClr>
          </a:solidFill>
          <a:ln w="12700">
            <a:solidFill>
              <a:srgbClr val="7C3AE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5486400" cy="5486400"/>
          </a:xfrm>
          <a:prstGeom prst="ellipse">
            <a:avLst/>
          </a:prstGeom>
          <a:solidFill>
            <a:srgbClr val="06B6D4">
              <a:alpha val="20000"/>
            </a:srgbClr>
          </a:solidFill>
          <a:ln w="12700">
            <a:solidFill>
              <a:srgbClr val="06B6D4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08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ROI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82880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i="1" dirty="0">
                <a:solidFill>
                  <a:srgbClr val="C7D2FE"/>
                </a:solidFill>
              </a:rPr>
              <a:t>주 평균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109728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0" b="1" i="1" dirty="0">
                <a:solidFill>
                  <a:srgbClr val="06B6D4"/>
                </a:solidFill>
              </a:rPr>
              <a:t>12 hours</a:t>
            </a:r>
            <a:endParaRPr lang="en-US" sz="15000" dirty="0"/>
          </a:p>
        </p:txBody>
      </p:sp>
      <p:sp>
        <p:nvSpPr>
          <p:cNvPr id="8" name="Text 6"/>
          <p:cNvSpPr/>
          <p:nvPr/>
        </p:nvSpPr>
        <p:spPr>
          <a:xfrm>
            <a:off x="457200" y="402336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0" b="1" i="1" dirty="0">
                <a:solidFill>
                  <a:srgbClr val="FFFFFF"/>
                </a:solidFill>
              </a:rPr>
              <a:t>절약.</a:t>
            </a:r>
            <a:endParaRPr lang="en-US" sz="6000" dirty="0"/>
          </a:p>
        </p:txBody>
      </p:sp>
      <p:sp>
        <p:nvSpPr>
          <p:cNvPr id="9" name="Shape 7"/>
          <p:cNvSpPr/>
          <p:nvPr/>
        </p:nvSpPr>
        <p:spPr>
          <a:xfrm>
            <a:off x="457200" y="5029200"/>
            <a:ext cx="3657600" cy="0"/>
          </a:xfrm>
          <a:prstGeom prst="line">
            <a:avLst/>
          </a:prstGeom>
          <a:noFill/>
          <a:ln w="25400">
            <a:solidFill>
              <a:srgbClr val="06B6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5212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7D2FE"/>
                </a:solidFill>
              </a:rPr>
              <a:t>연간 600시간 = 75 working days.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56692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i="1" dirty="0">
                <a:solidFill>
                  <a:srgbClr val="06B6D4"/>
                </a:solidFill>
              </a:rPr>
              <a:t>→ 그 시간을 더 의미 있는 일에.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8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307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06B6D4"/>
                </a:solidFill>
              </a:rPr>
              <a:t>09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457200" y="11430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67E8F9"/>
                </a:solidFill>
              </a:rPr>
              <a:t>ACTION PLAN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82880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i="1" dirty="0">
                <a:solidFill>
                  <a:srgbClr val="FFFFFF"/>
                </a:solidFill>
              </a:rPr>
              <a:t>내일부터 할 수 있는 것.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2834640"/>
            <a:ext cx="11247120" cy="640080"/>
          </a:xfrm>
          <a:prstGeom prst="rect">
            <a:avLst/>
          </a:prstGeom>
          <a:solidFill>
            <a:srgbClr val="06B6D4"/>
          </a:solidFill>
          <a:ln w="6350">
            <a:solidFill>
              <a:srgbClr val="06B6D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83464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030712"/>
                </a:solidFill>
              </a:rPr>
              <a:t>WEEK 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2560320" y="283464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30712"/>
                </a:solidFill>
              </a:rPr>
              <a:t>Claude/ChatGPT 결제 + 1개 반복 작업 선택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3611880"/>
            <a:ext cx="11247120" cy="64008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61188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67E8F9"/>
                </a:solidFill>
              </a:rPr>
              <a:t>WEEK 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2560320" y="361188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프롬프트 템플릿 5개 만들기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4389120"/>
            <a:ext cx="11247120" cy="64008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43891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67E8F9"/>
                </a:solidFill>
              </a:rPr>
              <a:t>WEEK 3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2560320" y="438912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n8n·Zapier 1개 워크플로우 연결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5166360"/>
            <a:ext cx="11247120" cy="640080"/>
          </a:xfrm>
          <a:prstGeom prst="rect">
            <a:avLst/>
          </a:prstGeom>
          <a:solidFill>
            <a:srgbClr val="1E1B4B"/>
          </a:solidFill>
          <a:ln w="6350">
            <a:solidFill>
              <a:srgbClr val="7C3A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51663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67E8F9"/>
                </a:solidFill>
              </a:rPr>
              <a:t>WEEK 4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560320" y="5166360"/>
            <a:ext cx="8961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팀에 공유 — 1명이라도 같이 시작하기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0515600" y="6446520"/>
            <a:ext cx="1188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Automation Seminar</dc:title>
  <dc:subject>PptxGenJS Presentation</dc:subject>
  <dc:creator>PptxGenJS</dc:creator>
  <cp:lastModifiedBy>PptxGenJS</cp:lastModifiedBy>
  <cp:revision>1</cp:revision>
  <dcterms:created xsi:type="dcterms:W3CDTF">2026-04-29T12:47:08Z</dcterms:created>
  <dcterms:modified xsi:type="dcterms:W3CDTF">2026-04-29T12:47:08Z</dcterms:modified>
</cp:coreProperties>
</file>